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6"/>
    <p:restoredTop sz="94604"/>
  </p:normalViewPr>
  <p:slideViewPr>
    <p:cSldViewPr snapToGrid="0" snapToObjects="1">
      <p:cViewPr>
        <p:scale>
          <a:sx n="177" d="100"/>
          <a:sy n="177" d="100"/>
        </p:scale>
        <p:origin x="-336" y="-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F067D-C42D-074F-A1D8-10C50067B2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C80DAB-1C16-5143-84CC-F8185D948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C1605-5BDD-8647-9BA9-283F0B106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2CF68-1D65-FC4F-8307-A9CEB868C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F1425-B5FD-7C4A-874E-1D076F425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680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50497-7340-4E4A-9747-5476CE603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EE02A-FA49-BE4C-A20C-F9D57A6FE2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F78D7-99C9-5E47-AB97-AC6470690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678FC-69EF-3D40-9AF1-8D21F90D9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737FE-DCA7-9E4F-BAE2-2DA0D70DA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0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B510AA-FD1D-D64F-9E38-EED5987607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8DAC27-E03A-EF48-98EC-30FDF7851F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37952-C532-4D4B-8796-04E4F5699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B0AFF-37A7-C248-978E-8561A890C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9013B-891F-214A-AF50-1D86BF044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34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71BE6-FD4E-764B-A0A5-0FE803C4D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094E9-A80C-FC47-8A86-5A3B722C6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6D634-2C5D-D448-8686-07817909E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DB448-02E8-0848-AC9E-5B8747F4B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433E5-9E3D-4C48-8CB6-88E6CE39A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458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0A16B-97B2-5B40-B540-6B94E0E62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9FC83-20FA-E14D-AE81-134F19576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E6B9D-5799-C242-9AF3-7A916B0DD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2C33F-1917-8C4B-A212-B2B30AD89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3ACBC-5FF2-954F-B8B9-0FFD16C32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5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ED6FC-2026-9B4E-A3CE-09D44573E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1AEE6-18D1-FF41-AFAB-A86D17121E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191EB3-A0AF-D647-9326-AE6596D14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F76F9-4970-454B-9374-4621D3798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40761-A005-CB4A-B41C-3E96A259C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57B970-39EA-8C4D-8836-6F16D6F27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90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D9E24-73E1-284E-BC41-7F0215231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5D0C9-951F-B044-8E66-AF967AB5C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F4ED5E-064A-F346-AC9C-15BB1516A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FEE85E-7CEB-F847-AF1A-0D814B14D9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2B35F0-A6D1-4448-AA49-953E0A51A5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3CFE1A-F55F-5149-83E5-1A64D7059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6626AD-15FA-504A-A278-D8FC34595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5A2F35-5A3E-644D-BFE6-D7C549100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43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FBEBF-5A85-D74E-B633-A2927772C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D44042-FF70-EF4B-B64F-01E0FFF85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416BF5-8ABF-A748-AA31-50E6265B7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132E9-3C56-DD46-9DDE-3098D4748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339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5B7076-DAC9-DC48-9BC4-D2B2DD252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AC76-053E-8D46-A5B2-1481F50EA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C34FB-D0E8-B64B-A352-013F7CFF1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81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C0C80-1596-A049-BAE4-75E39EF87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33953-EB57-5B47-87D7-5BE2279B3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42D26-E42C-8D45-9892-0BE038F8E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B755ED-0526-1148-A6FC-A999BDE24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D54E6-FB59-B14F-808A-3B987D70B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ADFE0E-C2C4-2446-836C-1F9A0368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66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9EB0F-019B-FE44-96B9-EBD2F08DA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D42929-4788-A54A-9260-21E674EED3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0F61B-6025-8943-A5A0-EFC2D9703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5EC4D-FF95-2D4C-8F60-6DDAF7D22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97A175-DE06-FA4A-AFD0-F24382597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98E5BB-554F-4B4F-AA4F-25F12C76E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786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678B0B-5817-9041-8527-DB6C4032D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39DB8-C35F-4D41-AEEE-21CCE471A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E4046-DDE4-0646-8803-598D78784E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FC6DC-B525-6C45-9191-58DDB5842049}" type="datetimeFigureOut">
              <a:rPr lang="en-US" smtClean="0"/>
              <a:t>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6DB18-FEA9-DF4A-B57F-BB6957F1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767EA-1DBF-7E49-BA70-333114AA6D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093DF-FE40-BB4B-B6CF-BC2EE0AE6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20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F859E9C8-AF93-9E49-BF7B-D8C5C1DDB09B}"/>
              </a:ext>
            </a:extLst>
          </p:cNvPr>
          <p:cNvSpPr/>
          <p:nvPr/>
        </p:nvSpPr>
        <p:spPr>
          <a:xfrm>
            <a:off x="1215025" y="551145"/>
            <a:ext cx="9020657" cy="56617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96CD08E4-E2BF-BD4F-A8D3-B7951C36D4D7}"/>
              </a:ext>
            </a:extLst>
          </p:cNvPr>
          <p:cNvSpPr/>
          <p:nvPr/>
        </p:nvSpPr>
        <p:spPr>
          <a:xfrm>
            <a:off x="1215025" y="551145"/>
            <a:ext cx="9020657" cy="5661765"/>
          </a:xfrm>
          <a:prstGeom prst="frame">
            <a:avLst>
              <a:gd name="adj1" fmla="val 55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6F8BE5-986D-BB4A-970B-4BAD0379C0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05" b="19708"/>
          <a:stretch/>
        </p:blipFill>
        <p:spPr>
          <a:xfrm>
            <a:off x="1488305" y="876756"/>
            <a:ext cx="4912494" cy="4857456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ACB1C6F9-88AF-BC4C-AA30-A1C9188477EE}"/>
              </a:ext>
            </a:extLst>
          </p:cNvPr>
          <p:cNvSpPr/>
          <p:nvPr/>
        </p:nvSpPr>
        <p:spPr>
          <a:xfrm>
            <a:off x="4254759" y="3704253"/>
            <a:ext cx="662474" cy="970384"/>
          </a:xfrm>
          <a:prstGeom prst="frame">
            <a:avLst>
              <a:gd name="adj1" fmla="val 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6308E1-452D-F44C-80C8-6216311BE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977" y="898408"/>
            <a:ext cx="3159170" cy="468428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084E239-0E75-CC4C-8D12-58DAA38E672A}"/>
              </a:ext>
            </a:extLst>
          </p:cNvPr>
          <p:cNvCxnSpPr>
            <a:cxnSpLocks/>
          </p:cNvCxnSpPr>
          <p:nvPr/>
        </p:nvCxnSpPr>
        <p:spPr>
          <a:xfrm flipV="1">
            <a:off x="4917233" y="941453"/>
            <a:ext cx="2370914" cy="2762800"/>
          </a:xfrm>
          <a:prstGeom prst="line">
            <a:avLst/>
          </a:prstGeom>
          <a:ln w="158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79A3F78-5261-AA45-9280-5A9FECD46B85}"/>
              </a:ext>
            </a:extLst>
          </p:cNvPr>
          <p:cNvCxnSpPr>
            <a:cxnSpLocks/>
          </p:cNvCxnSpPr>
          <p:nvPr/>
        </p:nvCxnSpPr>
        <p:spPr>
          <a:xfrm>
            <a:off x="4917233" y="4674637"/>
            <a:ext cx="2370914" cy="647640"/>
          </a:xfrm>
          <a:prstGeom prst="line">
            <a:avLst/>
          </a:prstGeom>
          <a:ln w="158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A9A0DD66-27DE-D548-806D-445263D54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717" b="15238"/>
          <a:stretch/>
        </p:blipFill>
        <p:spPr>
          <a:xfrm>
            <a:off x="3269106" y="5751530"/>
            <a:ext cx="4912494" cy="29470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FF0DC11-55A3-764B-A29D-E3DE5343BEDA}"/>
              </a:ext>
            </a:extLst>
          </p:cNvPr>
          <p:cNvCxnSpPr>
            <a:cxnSpLocks/>
          </p:cNvCxnSpPr>
          <p:nvPr/>
        </p:nvCxnSpPr>
        <p:spPr>
          <a:xfrm flipV="1">
            <a:off x="8615680" y="1398130"/>
            <a:ext cx="154216" cy="1969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D39AF67-257E-E948-BEC4-72FAB2667CDD}"/>
              </a:ext>
            </a:extLst>
          </p:cNvPr>
          <p:cNvSpPr txBox="1"/>
          <p:nvPr/>
        </p:nvSpPr>
        <p:spPr>
          <a:xfrm>
            <a:off x="2329713" y="1001376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C27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FF02FB-922F-E549-8632-1BCE95F07305}"/>
              </a:ext>
            </a:extLst>
          </p:cNvPr>
          <p:cNvSpPr txBox="1"/>
          <p:nvPr/>
        </p:nvSpPr>
        <p:spPr>
          <a:xfrm>
            <a:off x="2553493" y="1349917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C85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D6E4D4-3ED5-2E4E-8CF5-EDAE68ACB999}"/>
              </a:ext>
            </a:extLst>
          </p:cNvPr>
          <p:cNvSpPr txBox="1"/>
          <p:nvPr/>
        </p:nvSpPr>
        <p:spPr>
          <a:xfrm>
            <a:off x="2613450" y="1890972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C86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53EA34-7266-E640-A4FA-89024C2A7818}"/>
              </a:ext>
            </a:extLst>
          </p:cNvPr>
          <p:cNvSpPr txBox="1"/>
          <p:nvPr/>
        </p:nvSpPr>
        <p:spPr>
          <a:xfrm>
            <a:off x="3125242" y="1727070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A</a:t>
            </a:r>
            <a:r>
              <a:rPr lang="en-US" sz="1000" b="1" baseline="-25000" dirty="0">
                <a:latin typeface="Helvetica" pitchFamily="2" charset="0"/>
              </a:rPr>
              <a:t>g</a:t>
            </a:r>
            <a:endParaRPr lang="en-US" sz="1000" b="1" dirty="0">
              <a:latin typeface="Helvetica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38812A-CD68-3D43-BF99-ADF2A4334318}"/>
              </a:ext>
            </a:extLst>
          </p:cNvPr>
          <p:cNvSpPr txBox="1"/>
          <p:nvPr/>
        </p:nvSpPr>
        <p:spPr>
          <a:xfrm>
            <a:off x="8306477" y="1319388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>
                <a:latin typeface="Helvetica" pitchFamily="2" charset="0"/>
              </a:rPr>
              <a:t>AO</a:t>
            </a:r>
            <a:r>
              <a:rPr lang="en-US" sz="1000" b="1" baseline="-25000" dirty="0" err="1">
                <a:latin typeface="Helvetica" pitchFamily="2" charset="0"/>
              </a:rPr>
              <a:t>g</a:t>
            </a:r>
            <a:endParaRPr lang="en-US" sz="1000" b="1" dirty="0">
              <a:latin typeface="Helvetica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BAECF44-8631-2941-A03B-C4222F51C06A}"/>
              </a:ext>
            </a:extLst>
          </p:cNvPr>
          <p:cNvSpPr txBox="1"/>
          <p:nvPr/>
        </p:nvSpPr>
        <p:spPr>
          <a:xfrm>
            <a:off x="8551461" y="2120698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>
                <a:latin typeface="Helvetica" pitchFamily="2" charset="0"/>
              </a:rPr>
              <a:t>SO</a:t>
            </a:r>
            <a:r>
              <a:rPr lang="en-US" sz="1000" b="1" baseline="-25000" dirty="0" err="1">
                <a:latin typeface="Helvetica" pitchFamily="2" charset="0"/>
              </a:rPr>
              <a:t>g</a:t>
            </a:r>
            <a:endParaRPr lang="en-US" sz="1000" b="1" dirty="0">
              <a:latin typeface="Helvetica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27FA1E-E8CB-4E43-854B-041B9E334567}"/>
              </a:ext>
            </a:extLst>
          </p:cNvPr>
          <p:cNvSpPr txBox="1"/>
          <p:nvPr/>
        </p:nvSpPr>
        <p:spPr>
          <a:xfrm>
            <a:off x="8769896" y="1151909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L17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4F3474-B8E1-5F4F-AC8B-8BFA901080B5}"/>
              </a:ext>
            </a:extLst>
          </p:cNvPr>
          <p:cNvSpPr txBox="1"/>
          <p:nvPr/>
        </p:nvSpPr>
        <p:spPr>
          <a:xfrm>
            <a:off x="8138542" y="1642465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L16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C6F859-8DEE-BE43-980E-6C2A42E84C07}"/>
              </a:ext>
            </a:extLst>
          </p:cNvPr>
          <p:cNvSpPr txBox="1"/>
          <p:nvPr/>
        </p:nvSpPr>
        <p:spPr>
          <a:xfrm>
            <a:off x="7700599" y="1905254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L06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B3CE3FF-A7CF-CF40-91B3-D84E3478D616}"/>
              </a:ext>
            </a:extLst>
          </p:cNvPr>
          <p:cNvSpPr txBox="1"/>
          <p:nvPr/>
        </p:nvSpPr>
        <p:spPr>
          <a:xfrm>
            <a:off x="8320932" y="1845464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L11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96884E-0C7A-9440-965D-EFDB8BCB1A0E}"/>
              </a:ext>
            </a:extLst>
          </p:cNvPr>
          <p:cNvSpPr txBox="1"/>
          <p:nvPr/>
        </p:nvSpPr>
        <p:spPr>
          <a:xfrm>
            <a:off x="8700013" y="1705287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L12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5EA2498-92C3-7F40-87A8-D7918B594030}"/>
              </a:ext>
            </a:extLst>
          </p:cNvPr>
          <p:cNvSpPr txBox="1"/>
          <p:nvPr/>
        </p:nvSpPr>
        <p:spPr>
          <a:xfrm>
            <a:off x="8799598" y="2554353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B49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02A81B1-55E3-294A-8187-5FC4D7DAF666}"/>
              </a:ext>
            </a:extLst>
          </p:cNvPr>
          <p:cNvSpPr txBox="1"/>
          <p:nvPr/>
        </p:nvSpPr>
        <p:spPr>
          <a:xfrm>
            <a:off x="9132661" y="3305484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B46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D36E530-7521-364E-8BA5-13E44CEE164C}"/>
              </a:ext>
            </a:extLst>
          </p:cNvPr>
          <p:cNvSpPr txBox="1"/>
          <p:nvPr/>
        </p:nvSpPr>
        <p:spPr>
          <a:xfrm>
            <a:off x="8583483" y="4033635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B42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471DA10-AE36-994C-89EA-A3C49B26A5B2}"/>
              </a:ext>
            </a:extLst>
          </p:cNvPr>
          <p:cNvSpPr txBox="1"/>
          <p:nvPr/>
        </p:nvSpPr>
        <p:spPr>
          <a:xfrm>
            <a:off x="8948276" y="4217820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S</a:t>
            </a:r>
            <a:r>
              <a:rPr lang="en-US" sz="1000" b="1" baseline="-25000" dirty="0">
                <a:latin typeface="Helvetica" pitchFamily="2" charset="0"/>
              </a:rPr>
              <a:t>g</a:t>
            </a:r>
            <a:endParaRPr lang="en-US" sz="1000" b="1" dirty="0">
              <a:latin typeface="Helvetica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8736DB7-8F1B-1A4B-9771-2A63491974C9}"/>
              </a:ext>
            </a:extLst>
          </p:cNvPr>
          <p:cNvSpPr txBox="1"/>
          <p:nvPr/>
        </p:nvSpPr>
        <p:spPr>
          <a:xfrm>
            <a:off x="8575575" y="4505845"/>
            <a:ext cx="4383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B53</a:t>
            </a:r>
          </a:p>
        </p:txBody>
      </p:sp>
    </p:spTree>
    <p:extLst>
      <p:ext uri="{BB962C8B-B14F-4D97-AF65-F5344CB8AC3E}">
        <p14:creationId xmlns:p14="http://schemas.microsoft.com/office/powerpoint/2010/main" val="2078381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16</Words>
  <Application>Microsoft Macintosh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Evan Hersh</cp:lastModifiedBy>
  <cp:revision>7</cp:revision>
  <dcterms:created xsi:type="dcterms:W3CDTF">2020-02-09T01:03:14Z</dcterms:created>
  <dcterms:modified xsi:type="dcterms:W3CDTF">2020-02-09T02:32:53Z</dcterms:modified>
</cp:coreProperties>
</file>

<file path=docProps/thumbnail.jpeg>
</file>